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9" d="100"/>
          <a:sy n="89" d="100"/>
        </p:scale>
        <p:origin x="46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0"/>
            <a:ext cx="12188825" cy="6872226"/>
            <a:chOff x="0" y="0"/>
            <a:chExt cx="12188825" cy="6872226"/>
          </a:xfrm>
        </p:grpSpPr>
        <p:pic>
          <p:nvPicPr>
            <p:cNvPr id="9" name="Picture 8" descr="HD-PanelTitle-V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" r="47673"/>
            <a:stretch/>
          </p:blipFill>
          <p:spPr>
            <a:xfrm rot="5400000">
              <a:off x="5245268" y="530352"/>
              <a:ext cx="1673352" cy="612648"/>
            </a:xfrm>
            <a:prstGeom prst="rect">
              <a:avLst/>
            </a:prstGeom>
          </p:spPr>
        </p:pic>
        <p:pic>
          <p:nvPicPr>
            <p:cNvPr id="18" name="Picture 17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8819"/>
            <a:stretch/>
          </p:blipFill>
          <p:spPr>
            <a:xfrm rot="5400000">
              <a:off x="5263556" y="5747514"/>
              <a:ext cx="1636776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5/23/2021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6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dirty="0"/>
              <a:t>5/23/2021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dirty="0"/>
              <a:t>5/23/2021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1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1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5/23/2021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5/23/2021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5/23/2021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88825" cy="6856215"/>
            <a:chOff x="0" y="0"/>
            <a:chExt cx="12188825" cy="6856215"/>
          </a:xfrm>
        </p:grpSpPr>
        <p:pic>
          <p:nvPicPr>
            <p:cNvPr id="8" name="Picture 7" descr="HD-PanelContent-V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"/>
            <a:stretch/>
          </p:blipFill>
          <p:spPr>
            <a:xfrm rot="5400000">
              <a:off x="5706471" y="76265"/>
              <a:ext cx="758952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"/>
            <a:stretch/>
          </p:blipFill>
          <p:spPr>
            <a:xfrm rot="5400000">
              <a:off x="5706470" y="6173526"/>
              <a:ext cx="758952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5/23/2021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8" r:id="rId2"/>
    <p:sldLayoutId id="2147483651" r:id="rId3"/>
    <p:sldLayoutId id="2147483669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Интернет-магазин шоколадных фигурок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692398" y="3657599"/>
            <a:ext cx="6822538" cy="1320799"/>
          </a:xfrm>
        </p:spPr>
        <p:txBody>
          <a:bodyPr>
            <a:normAutofit lnSpcReduction="10000"/>
          </a:bodyPr>
          <a:lstStyle/>
          <a:p>
            <a:r>
              <a:rPr lang="ru-RU" dirty="0" smtClean="0"/>
              <a:t>ИКБО-20-19</a:t>
            </a:r>
          </a:p>
          <a:p>
            <a:r>
              <a:rPr lang="ru-RU" dirty="0" err="1" smtClean="0"/>
              <a:t>Анваржонов</a:t>
            </a:r>
            <a:r>
              <a:rPr lang="ru-RU" dirty="0" smtClean="0"/>
              <a:t> Ж Т</a:t>
            </a:r>
          </a:p>
          <a:p>
            <a:r>
              <a:rPr lang="ru-RU" dirty="0" smtClean="0"/>
              <a:t>2021г</a:t>
            </a:r>
            <a:r>
              <a:rPr lang="en-US" dirty="0" smtClean="0"/>
              <a:t>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86271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547448" y="982132"/>
            <a:ext cx="4349149" cy="1303867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Использованные технологии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Для разработки веб-ресурса была использованы </a:t>
            </a:r>
            <a:r>
              <a:rPr lang="ru-RU" dirty="0" smtClean="0"/>
              <a:t>технологии</a:t>
            </a:r>
            <a:r>
              <a:rPr lang="en-US" dirty="0" smtClean="0"/>
              <a:t>:</a:t>
            </a:r>
          </a:p>
          <a:p>
            <a:r>
              <a:rPr lang="ru-RU" dirty="0" smtClean="0"/>
              <a:t> </a:t>
            </a:r>
            <a:r>
              <a:rPr lang="en-US" dirty="0"/>
              <a:t>Spring </a:t>
            </a:r>
            <a:r>
              <a:rPr lang="en-US" dirty="0" smtClean="0"/>
              <a:t>boot</a:t>
            </a:r>
            <a:r>
              <a:rPr lang="en-US" dirty="0"/>
              <a:t>;</a:t>
            </a:r>
            <a:r>
              <a:rPr lang="ru-RU" dirty="0" smtClean="0"/>
              <a:t> </a:t>
            </a:r>
            <a:endParaRPr lang="en-US" dirty="0" smtClean="0"/>
          </a:p>
          <a:p>
            <a:r>
              <a:rPr lang="en-US" dirty="0" smtClean="0"/>
              <a:t>Spring Security – </a:t>
            </a:r>
            <a:r>
              <a:rPr lang="ru-RU" dirty="0" smtClean="0"/>
              <a:t>для авторизации пользователей</a:t>
            </a:r>
            <a:endParaRPr lang="en-US" dirty="0" smtClean="0"/>
          </a:p>
          <a:p>
            <a:r>
              <a:rPr lang="en-US" dirty="0" err="1" smtClean="0"/>
              <a:t>Thymeleaf</a:t>
            </a:r>
            <a:r>
              <a:rPr lang="en-US" dirty="0" smtClean="0"/>
              <a:t> </a:t>
            </a:r>
            <a:r>
              <a:rPr lang="ru-RU" dirty="0"/>
              <a:t>для динамического отображения </a:t>
            </a:r>
            <a:r>
              <a:rPr lang="ru-RU" dirty="0" smtClean="0"/>
              <a:t>шаблонов</a:t>
            </a:r>
            <a:r>
              <a:rPr lang="en-US" dirty="0"/>
              <a:t>;</a:t>
            </a:r>
            <a:endParaRPr lang="en-US" dirty="0" smtClean="0"/>
          </a:p>
          <a:p>
            <a:r>
              <a:rPr lang="ru-RU" dirty="0" smtClean="0"/>
              <a:t> </a:t>
            </a:r>
            <a:r>
              <a:rPr lang="en-US" dirty="0"/>
              <a:t>MySQL </a:t>
            </a:r>
            <a:r>
              <a:rPr lang="ru-RU" dirty="0"/>
              <a:t>– для базы данных.</a:t>
            </a:r>
          </a:p>
        </p:txBody>
      </p:sp>
    </p:spTree>
    <p:extLst>
      <p:ext uri="{BB962C8B-B14F-4D97-AF65-F5344CB8AC3E}">
        <p14:creationId xmlns:p14="http://schemas.microsoft.com/office/powerpoint/2010/main" val="29097227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186468" y="982132"/>
            <a:ext cx="2710130" cy="1303867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Главная страница сайта</a:t>
            </a:r>
            <a:endParaRPr lang="ru-RU" dirty="0"/>
          </a:p>
        </p:txBody>
      </p:sp>
      <p:pic>
        <p:nvPicPr>
          <p:cNvPr id="4" name="Объект 3"/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959" y="612475"/>
            <a:ext cx="5158366" cy="553816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5359" y="2734574"/>
            <a:ext cx="5339752" cy="3226280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12030312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262" y="232913"/>
            <a:ext cx="3250721" cy="1348994"/>
          </a:xfrm>
        </p:spPr>
        <p:txBody>
          <a:bodyPr>
            <a:normAutofit/>
          </a:bodyPr>
          <a:lstStyle/>
          <a:p>
            <a:r>
              <a:rPr lang="ru-RU" sz="3200" b="1" dirty="0"/>
              <a:t>Главная страница сайта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734682" y="1693260"/>
            <a:ext cx="5131280" cy="1828800"/>
          </a:xfrm>
        </p:spPr>
        <p:txBody>
          <a:bodyPr>
            <a:noAutofit/>
          </a:bodyPr>
          <a:lstStyle/>
          <a:p>
            <a:r>
              <a:rPr lang="ru-RU" sz="1600" dirty="0" smtClean="0"/>
              <a:t>В Верхней части сайта находятся ссылки</a:t>
            </a:r>
            <a:r>
              <a:rPr lang="en-US" sz="1600" dirty="0" smtClean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 smtClean="0"/>
              <a:t>Авторизация пользователя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 smtClean="0"/>
              <a:t>Вкладка о нас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 smtClean="0"/>
              <a:t>Продукция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 smtClean="0"/>
              <a:t>Панель администратора – в который имеют доступ только пользователи с ролью </a:t>
            </a:r>
            <a:r>
              <a:rPr lang="en-US" sz="1600" dirty="0" smtClean="0"/>
              <a:t>ADMIN</a:t>
            </a:r>
            <a:r>
              <a:rPr lang="ru-RU" sz="1600" dirty="0" smtClean="0"/>
              <a:t> </a:t>
            </a:r>
          </a:p>
          <a:p>
            <a:r>
              <a:rPr lang="ru-RU" sz="1600" dirty="0" smtClean="0"/>
              <a:t>_______________________________________________</a:t>
            </a:r>
            <a:endParaRPr lang="ru-RU" sz="1600" dirty="0"/>
          </a:p>
        </p:txBody>
      </p:sp>
      <p:pic>
        <p:nvPicPr>
          <p:cNvPr id="5" name="Объект 3"/>
          <p:cNvPicPr>
            <a:picLocks noGrp="1"/>
          </p:cNvPicPr>
          <p:nvPr>
            <p:ph type="pic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78" r="4178"/>
          <a:stretch>
            <a:fillRect/>
          </a:stretch>
        </p:blipFill>
        <p:spPr>
          <a:xfrm>
            <a:off x="7746522" y="776377"/>
            <a:ext cx="3467818" cy="5158597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1137251" y="4121845"/>
            <a:ext cx="459500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/>
              <a:t>Также на странице можно найти каталоги</a:t>
            </a:r>
            <a:r>
              <a:rPr lang="en-US" dirty="0" smtClean="0"/>
              <a:t>,</a:t>
            </a:r>
            <a:r>
              <a:rPr lang="ru-RU" dirty="0" smtClean="0"/>
              <a:t> нажав на которые</a:t>
            </a:r>
            <a:r>
              <a:rPr lang="en-US" dirty="0" smtClean="0"/>
              <a:t>,</a:t>
            </a:r>
            <a:r>
              <a:rPr lang="ru-RU" dirty="0" smtClean="0"/>
              <a:t> осуществится переход на выбранные продукты данного каталога</a:t>
            </a:r>
            <a:r>
              <a:rPr lang="en-US" dirty="0" smtClean="0"/>
              <a:t>.</a:t>
            </a:r>
            <a:endParaRPr lang="ru-RU" dirty="0" smtClean="0"/>
          </a:p>
          <a:p>
            <a:r>
              <a:rPr lang="ru-RU" dirty="0"/>
              <a:t>	</a:t>
            </a:r>
            <a:r>
              <a:rPr lang="ru-RU" dirty="0" smtClean="0"/>
              <a:t>		_______________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12729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95399" y="-212386"/>
            <a:ext cx="6241816" cy="1371600"/>
          </a:xfrm>
        </p:spPr>
        <p:txBody>
          <a:bodyPr/>
          <a:lstStyle/>
          <a:p>
            <a:r>
              <a:rPr lang="ru-RU" b="1" i="1" dirty="0" smtClean="0"/>
              <a:t>Страница каталогов</a:t>
            </a:r>
            <a:endParaRPr lang="ru-RU" b="1" i="1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295399" y="2798232"/>
            <a:ext cx="6241816" cy="1828800"/>
          </a:xfrm>
        </p:spPr>
        <p:txBody>
          <a:bodyPr/>
          <a:lstStyle/>
          <a:p>
            <a:r>
              <a:rPr lang="ru-RU" dirty="0" smtClean="0"/>
              <a:t>_________________________________________</a:t>
            </a:r>
          </a:p>
          <a:p>
            <a:r>
              <a:rPr lang="ru-RU" dirty="0" smtClean="0"/>
              <a:t>На этой странице содержатся все продукты</a:t>
            </a:r>
            <a:r>
              <a:rPr lang="en-US" dirty="0" smtClean="0"/>
              <a:t>,</a:t>
            </a:r>
            <a:r>
              <a:rPr lang="ru-RU" dirty="0" smtClean="0"/>
              <a:t> добавленные через панель администратора</a:t>
            </a:r>
            <a:r>
              <a:rPr lang="en-US" dirty="0" smtClean="0"/>
              <a:t>.</a:t>
            </a:r>
            <a:r>
              <a:rPr lang="ru-RU" dirty="0" smtClean="0"/>
              <a:t> У каждого продукта есть своя фотография</a:t>
            </a:r>
            <a:r>
              <a:rPr lang="en-US" dirty="0" smtClean="0"/>
              <a:t>,</a:t>
            </a:r>
            <a:r>
              <a:rPr lang="ru-RU" dirty="0" smtClean="0"/>
              <a:t> цена и кнопка «купить»</a:t>
            </a:r>
          </a:p>
          <a:p>
            <a:r>
              <a:rPr lang="ru-RU" dirty="0" smtClean="0"/>
              <a:t>____________________________________________________</a:t>
            </a:r>
            <a:endParaRPr lang="ru-RU" dirty="0"/>
          </a:p>
        </p:txBody>
      </p:sp>
      <p:sp>
        <p:nvSpPr>
          <p:cNvPr id="6" name="Рисунок 5"/>
          <p:cNvSpPr>
            <a:spLocks noGrp="1"/>
          </p:cNvSpPr>
          <p:nvPr>
            <p:ph type="pic" idx="1"/>
          </p:nvPr>
        </p:nvSpPr>
        <p:spPr/>
      </p:sp>
      <p:pic>
        <p:nvPicPr>
          <p:cNvPr id="7" name="Рисунок 6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5659" y="327804"/>
            <a:ext cx="3361690" cy="6288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8264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999557" y="684760"/>
            <a:ext cx="3439668" cy="1371600"/>
          </a:xfrm>
        </p:spPr>
        <p:txBody>
          <a:bodyPr/>
          <a:lstStyle/>
          <a:p>
            <a:r>
              <a:rPr lang="ru-RU" b="1" dirty="0" smtClean="0"/>
              <a:t>Страница с описанием продукта</a:t>
            </a:r>
            <a:endParaRPr lang="ru-RU" b="1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213502" y="627648"/>
            <a:ext cx="6241816" cy="1828800"/>
          </a:xfrm>
        </p:spPr>
        <p:txBody>
          <a:bodyPr>
            <a:normAutofit fontScale="92500" lnSpcReduction="10000"/>
          </a:bodyPr>
          <a:lstStyle/>
          <a:p>
            <a:r>
              <a:rPr lang="ru-RU" dirty="0" smtClean="0"/>
              <a:t>________________</a:t>
            </a:r>
            <a:endParaRPr lang="ru-RU" dirty="0"/>
          </a:p>
          <a:p>
            <a:r>
              <a:rPr lang="ru-RU" dirty="0" smtClean="0"/>
              <a:t>_____</a:t>
            </a:r>
          </a:p>
          <a:p>
            <a:r>
              <a:rPr lang="ru-RU" dirty="0" smtClean="0"/>
              <a:t>На данной странице содержится описание каждого продукта</a:t>
            </a:r>
          </a:p>
          <a:p>
            <a:r>
              <a:rPr lang="ru-RU" dirty="0" smtClean="0"/>
              <a:t>_____</a:t>
            </a:r>
          </a:p>
          <a:p>
            <a:r>
              <a:rPr lang="ru-RU" dirty="0" smtClean="0"/>
              <a:t>_________________</a:t>
            </a:r>
          </a:p>
        </p:txBody>
      </p:sp>
      <p:pic>
        <p:nvPicPr>
          <p:cNvPr id="6" name="Рисунок 5"/>
          <p:cNvPicPr>
            <a:picLocks noGrp="1"/>
          </p:cNvPicPr>
          <p:nvPr>
            <p:ph type="pic" idx="1"/>
          </p:nvPr>
        </p:nvPicPr>
        <p:blipFill>
          <a:blip r:embed="rId2"/>
          <a:srcRect l="7751" r="7751"/>
          <a:stretch>
            <a:fillRect/>
          </a:stretch>
        </p:blipFill>
        <p:spPr>
          <a:xfrm>
            <a:off x="4592338" y="2344906"/>
            <a:ext cx="6846887" cy="3833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7489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41425" y="4312971"/>
            <a:ext cx="9609666" cy="566738"/>
          </a:xfrm>
        </p:spPr>
        <p:txBody>
          <a:bodyPr/>
          <a:lstStyle/>
          <a:p>
            <a:r>
              <a:rPr lang="ru-RU" dirty="0" smtClean="0"/>
              <a:t>Панель администратора</a:t>
            </a: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143569" y="5028471"/>
            <a:ext cx="9901685" cy="872544"/>
          </a:xfrm>
        </p:spPr>
        <p:txBody>
          <a:bodyPr>
            <a:normAutofit/>
          </a:bodyPr>
          <a:lstStyle/>
          <a:p>
            <a:r>
              <a:rPr lang="ru-RU" sz="1600" dirty="0" smtClean="0"/>
              <a:t>На этой странице хранятся все наборы</a:t>
            </a:r>
            <a:r>
              <a:rPr lang="en-US" sz="1600" dirty="0" smtClean="0"/>
              <a:t>,</a:t>
            </a:r>
            <a:r>
              <a:rPr lang="ru-RU" sz="1600" dirty="0" smtClean="0"/>
              <a:t> которые были добавлены через форму в панели администратора</a:t>
            </a:r>
            <a:r>
              <a:rPr lang="en-US" sz="1600" dirty="0" smtClean="0"/>
              <a:t>.</a:t>
            </a:r>
            <a:endParaRPr lang="ru-RU" sz="1600" dirty="0" smtClean="0"/>
          </a:p>
          <a:p>
            <a:r>
              <a:rPr lang="ru-RU" sz="1600" dirty="0" smtClean="0"/>
              <a:t>_______________</a:t>
            </a:r>
            <a:endParaRPr lang="ru-RU" sz="1600" dirty="0"/>
          </a:p>
        </p:txBody>
      </p:sp>
      <p:sp>
        <p:nvSpPr>
          <p:cNvPr id="7" name="Рисунок 6"/>
          <p:cNvSpPr>
            <a:spLocks noGrp="1"/>
          </p:cNvSpPr>
          <p:nvPr>
            <p:ph type="pic" idx="1"/>
          </p:nvPr>
        </p:nvSpPr>
        <p:spPr/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426" y="1041398"/>
            <a:ext cx="10105973" cy="3335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4327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701396" y="4596341"/>
            <a:ext cx="6557354" cy="566738"/>
          </a:xfrm>
        </p:spPr>
        <p:txBody>
          <a:bodyPr>
            <a:normAutofit fontScale="90000"/>
          </a:bodyPr>
          <a:lstStyle/>
          <a:p>
            <a:pPr algn="r"/>
            <a:r>
              <a:rPr lang="ru-RU" b="1" dirty="0" smtClean="0"/>
              <a:t>Страница редактирования информации о продукте</a:t>
            </a:r>
            <a:endParaRPr lang="ru-RU" b="1" dirty="0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041428" y="1041399"/>
            <a:ext cx="10105972" cy="3335869"/>
          </a:xfrm>
        </p:spPr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427" y="1041399"/>
            <a:ext cx="10105973" cy="3335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4549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27983" y="2776427"/>
            <a:ext cx="9601196" cy="1303867"/>
          </a:xfrm>
        </p:spPr>
        <p:txBody>
          <a:bodyPr/>
          <a:lstStyle/>
          <a:p>
            <a:r>
              <a:rPr lang="ru-RU" dirty="0" smtClean="0"/>
              <a:t>Конец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0028094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Натуральные материалы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B15E28"/>
      </a:accent1>
      <a:accent2>
        <a:srgbClr val="B13228"/>
      </a:accent2>
      <a:accent3>
        <a:srgbClr val="8B7B56"/>
      </a:accent3>
      <a:accent4>
        <a:srgbClr val="E09C41"/>
      </a:accent4>
      <a:accent5>
        <a:srgbClr val="9EAE51"/>
      </a:accent5>
      <a:accent6>
        <a:srgbClr val="6E7355"/>
      </a:accent6>
      <a:hlink>
        <a:srgbClr val="D37A21"/>
      </a:hlink>
      <a:folHlink>
        <a:srgbClr val="CA8F55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039A4B3-0617-4CFC-B614-27363ECC28A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42</TotalTime>
  <Words>161</Words>
  <Application>Microsoft Office PowerPoint</Application>
  <PresentationFormat>Широкоэкранный</PresentationFormat>
  <Paragraphs>35</Paragraphs>
  <Slides>9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2" baseType="lpstr">
      <vt:lpstr>Arial</vt:lpstr>
      <vt:lpstr>Garamond</vt:lpstr>
      <vt:lpstr>Натуральные материалы</vt:lpstr>
      <vt:lpstr>Интернет-магазин шоколадных фигурок</vt:lpstr>
      <vt:lpstr>Использованные технологии</vt:lpstr>
      <vt:lpstr>Главная страница сайта</vt:lpstr>
      <vt:lpstr>Главная страница сайта</vt:lpstr>
      <vt:lpstr>Страница каталогов</vt:lpstr>
      <vt:lpstr>Страница с описанием продукта</vt:lpstr>
      <vt:lpstr>Панель администратора</vt:lpstr>
      <vt:lpstr>Страница редактирования информации о продукте</vt:lpstr>
      <vt:lpstr>Конец</vt:lpstr>
    </vt:vector>
  </TitlesOfParts>
  <Company>SPecialiST RePack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Интернет-магазин шоколадных фигурок</dc:title>
  <dc:creator>Евгений Маркелов</dc:creator>
  <cp:lastModifiedBy>Евгений Маркелов</cp:lastModifiedBy>
  <cp:revision>6</cp:revision>
  <dcterms:created xsi:type="dcterms:W3CDTF">2021-05-22T17:19:17Z</dcterms:created>
  <dcterms:modified xsi:type="dcterms:W3CDTF">2021-05-23T10:01:03Z</dcterms:modified>
</cp:coreProperties>
</file>